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4" r:id="rId9"/>
    <p:sldId id="263" r:id="rId10"/>
    <p:sldId id="266" r:id="rId11"/>
    <p:sldId id="265" r:id="rId12"/>
    <p:sldId id="268" r:id="rId13"/>
    <p:sldId id="267" r:id="rId14"/>
    <p:sldId id="270" r:id="rId15"/>
    <p:sldId id="269" r:id="rId16"/>
    <p:sldId id="271" r:id="rId17"/>
    <p:sldId id="272" r:id="rId18"/>
    <p:sldId id="274" r:id="rId19"/>
    <p:sldId id="273" r:id="rId20"/>
    <p:sldId id="276" r:id="rId21"/>
    <p:sldId id="275" r:id="rId22"/>
    <p:sldId id="279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44" autoAdjust="0"/>
    <p:restoredTop sz="94660"/>
  </p:normalViewPr>
  <p:slideViewPr>
    <p:cSldViewPr>
      <p:cViewPr>
        <p:scale>
          <a:sx n="98" d="100"/>
          <a:sy n="98" d="100"/>
        </p:scale>
        <p:origin x="-2052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17.07.2023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slide" Target="slide4.xml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22.png"/><Relationship Id="rId3" Type="http://schemas.openxmlformats.org/officeDocument/2006/relationships/slide" Target="slide6.xml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5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4.png"/><Relationship Id="rId5" Type="http://schemas.openxmlformats.org/officeDocument/2006/relationships/slide" Target="slide7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" Target="slide8.xml"/><Relationship Id="rId7" Type="http://schemas.openxmlformats.org/officeDocument/2006/relationships/image" Target="../media/image13.png"/><Relationship Id="rId12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9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28.png"/><Relationship Id="rId5" Type="http://schemas.openxmlformats.org/officeDocument/2006/relationships/slide" Target="slide9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" Target="slide10.xml"/><Relationship Id="rId7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30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2.png"/><Relationship Id="rId5" Type="http://schemas.openxmlformats.org/officeDocument/2006/relationships/slide" Target="slide11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slide" Target="slide12.xml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3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6.jpe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35.jpeg"/><Relationship Id="rId5" Type="http://schemas.openxmlformats.org/officeDocument/2006/relationships/slide" Target="slide13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" Target="slide14.xml"/><Relationship Id="rId7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" Target="slide16.xml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3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42.png"/><Relationship Id="rId5" Type="http://schemas.openxmlformats.org/officeDocument/2006/relationships/slide" Target="slide17.xml"/><Relationship Id="rId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6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45.png"/><Relationship Id="rId5" Type="http://schemas.openxmlformats.org/officeDocument/2006/relationships/image" Target="../media/image44.tiff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9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48.png"/><Relationship Id="rId5" Type="http://schemas.openxmlformats.org/officeDocument/2006/relationships/slide" Target="slide21.xml"/><Relationship Id="rId4" Type="http://schemas.openxmlformats.org/officeDocument/2006/relationships/image" Target="../media/image4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2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музыкальный квест\treasure-dig-m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09282"/>
            <a:ext cx="8383432" cy="561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847569"/>
            <a:ext cx="6696744" cy="1470025"/>
          </a:xfrm>
        </p:spPr>
        <p:txBody>
          <a:bodyPr>
            <a:noAutofit/>
          </a:bodyPr>
          <a:lstStyle/>
          <a:p>
            <a:r>
              <a:rPr lang="ru-RU" sz="6600" dirty="0" smtClean="0">
                <a:latin typeface="Bookman Old Style" pitchFamily="18" charset="0"/>
              </a:rPr>
              <a:t>Музыкальный квест</a:t>
            </a:r>
            <a:endParaRPr lang="ru-RU" sz="6600" dirty="0">
              <a:latin typeface="Bookman Old Style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Bookman Old Style" pitchFamily="18" charset="0"/>
              </a:rPr>
              <a:t>Музыкально-дидактическая игра для подготовительной группы.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8" name="Picture 4" descr="G:\В РАБОТЕ\Мои рисунки\иллюстрации\ТРАНСПОРТ ПУТЕШЕСТВИЯ\транспорт ИКОНКИ\1_2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140968"/>
            <a:ext cx="3485527" cy="3485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G:\В РАБОТЕ\Мои рисунки\иллюстрации\ТРАНСПОРТ ПУТЕШЕСТВИЯ\транспорт ИКОНКИ\1_295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1562026" cy="1562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13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Bookman Old Style" pitchFamily="18" charset="0"/>
              </a:rPr>
              <a:t>Ход игры.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4" y="1600200"/>
            <a:ext cx="4978896" cy="4525963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latin typeface="Bookman Old Style" pitchFamily="18" charset="0"/>
              </a:rPr>
              <a:t>Помоги человечку найти сокровища. </a:t>
            </a:r>
          </a:p>
          <a:p>
            <a:r>
              <a:rPr lang="ru-RU" dirty="0" smtClean="0">
                <a:latin typeface="Bookman Old Style" pitchFamily="18" charset="0"/>
              </a:rPr>
              <a:t>Шаг за шагом реши музыкальные задания.</a:t>
            </a:r>
          </a:p>
          <a:p>
            <a:r>
              <a:rPr lang="ru-RU" dirty="0" smtClean="0">
                <a:latin typeface="Bookman Old Style" pitchFamily="18" charset="0"/>
              </a:rPr>
              <a:t>Внимательно слушай задания, т.к. перейти к следующему этапу, можно лишь выполнив предыдущий. Удачи!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2051" name="Picture 3" descr="C:\Documents and Settings\Admin\Рабочий стол\музыкальный квест\treasure-map-153425_960_7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443" y="2535400"/>
            <a:ext cx="2297409" cy="207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\Рабочий стол\музыкальный квест\4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" y="908720"/>
            <a:ext cx="3385990" cy="461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51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Documents and Settings\Admin\Рабочий стол\музыкальный квест\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714" y="3654236"/>
            <a:ext cx="2443286" cy="322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Documents and Settings\Admin\Рабочий стол\музыкальный квест\1s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82" y="4413847"/>
            <a:ext cx="840828" cy="80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Рабочий стол\музыкальный квест\2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37" y="2781961"/>
            <a:ext cx="837845" cy="80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Рабочий стол\музыкальный квест\3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689" y="1505749"/>
            <a:ext cx="716299" cy="68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Рабочий стол\музыкальный квест\4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3467452"/>
            <a:ext cx="671549" cy="69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Рабочий стол\музыкальный квест\5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37" y="5190681"/>
            <a:ext cx="876994" cy="84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Рабочий стол\музыкальный квест\6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657" y="5262684"/>
            <a:ext cx="808335" cy="8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Рабочий стол\музыкальный квест\7s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3" y="3467452"/>
            <a:ext cx="750577" cy="71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Рабочий стол\музыкальный квест\8s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25" y="1713040"/>
            <a:ext cx="908670" cy="8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Рабочий стол\музыкальный квест\9s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трелка вправо 4"/>
          <p:cNvSpPr/>
          <p:nvPr/>
        </p:nvSpPr>
        <p:spPr>
          <a:xfrm rot="16200000">
            <a:off x="429099" y="3787836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19717025">
            <a:off x="1034309" y="1917490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rot="3933228">
            <a:off x="2242529" y="2768856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 rot="3933228">
            <a:off x="2918629" y="4427120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4115531" y="5498337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7193538">
            <a:off x="5296677" y="447861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6785111">
            <a:off x="5671110" y="2787794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20918969">
            <a:off x="6370455" y="1612053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7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Определи жанр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G:\В РАБОТЕ\Мои рисунки\иллюстрации\музыка\лото три кита  музыки\6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729" y="2276872"/>
            <a:ext cx="2268339" cy="329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В РАБОТЕ\Мои рисунки\иллюстрации\музыка\лото три кита  музыки\19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088" y="2300288"/>
            <a:ext cx="2278407" cy="3072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:\В РАБОТЕ\Мои рисунки\иллюстрации\музыка\лото три кита  музыки\2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111130"/>
            <a:ext cx="2821585" cy="3262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05. ВАЛЬС БАБОЧКИ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51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11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7" name="Picture 3" descr="C:\Documents and Settings\Admin\Рабочий стол\музыкальный квест\2s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37" y="2781961"/>
            <a:ext cx="837845" cy="804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Рабочий стол\музыкальный квест\3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689" y="1505749"/>
            <a:ext cx="716299" cy="68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Рабочий стол\музыкальный квест\4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3467452"/>
            <a:ext cx="671549" cy="69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Рабочий стол\музыкальный квест\5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37" y="5190681"/>
            <a:ext cx="876994" cy="84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Рабочий стол\музыкальный квест\6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657" y="5262684"/>
            <a:ext cx="808335" cy="8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Рабочий стол\музыкальный квест\7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3" y="3467452"/>
            <a:ext cx="750577" cy="71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Рабочий стол\музыкальный квест\8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25" y="1713040"/>
            <a:ext cx="908670" cy="8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Рабочий стол\музыкальный квест\9s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Стрелка вправо 16"/>
          <p:cNvSpPr/>
          <p:nvPr/>
        </p:nvSpPr>
        <p:spPr>
          <a:xfrm rot="19717025">
            <a:off x="1034309" y="1917490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 rot="3933228">
            <a:off x="2242529" y="2768856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 rot="3933228">
            <a:off x="2918629" y="4427120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4115531" y="5498337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7193538">
            <a:off x="5296677" y="447861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6785111">
            <a:off x="5671110" y="2787794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20918969">
            <a:off x="6370455" y="1612053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Documents and Settings\Admin\Рабочий стол\музыкальный квест\2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85" y="-104573"/>
            <a:ext cx="1759004" cy="304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70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Определи инструмент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3074" name="Picture 2" descr="G:\В РАБОТЕ\Мои рисунки\иллюстрации\музыка\Музыканты\скрипка 18030270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898" y="1644610"/>
            <a:ext cx="2592743" cy="4130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В РАБОТЕ\Мои рисунки\иллюстрации\музыка\Музыканты\арфа 23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79" y="1258506"/>
            <a:ext cx="3217904" cy="460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музыка природы\Новая папка\trump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583" y="1484784"/>
            <a:ext cx="2672302" cy="4290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арф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742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0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8" name="Picture 4" descr="C:\Documents and Settings\Admin\Рабочий стол\музыкальный квест\3s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689" y="1505749"/>
            <a:ext cx="716299" cy="68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Admin\Рабочий стол\музыкальный квест\4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3467452"/>
            <a:ext cx="671549" cy="69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Рабочий стол\музыкальный квест\5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37" y="5190681"/>
            <a:ext cx="876994" cy="84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Рабочий стол\музыкальный квест\6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657" y="5262684"/>
            <a:ext cx="808335" cy="8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Рабочий стол\музыкальный квест\7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3" y="3467452"/>
            <a:ext cx="750577" cy="71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Рабочий стол\музыкальный квест\8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25" y="1713040"/>
            <a:ext cx="908670" cy="8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Рабочий стол\музыкальный квест\9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трелка вправо 18"/>
          <p:cNvSpPr/>
          <p:nvPr/>
        </p:nvSpPr>
        <p:spPr>
          <a:xfrm rot="3933228">
            <a:off x="2242529" y="2768856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 rot="3933228">
            <a:off x="2918629" y="4427120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4115531" y="5498337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7193538">
            <a:off x="5296677" y="447861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6785111">
            <a:off x="5671110" y="2787794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20918969">
            <a:off x="6370455" y="1612053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 descr="C:\Documents and Settings\Admin\Рабочий стол\музыкальный квест\5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609" y="2172999"/>
            <a:ext cx="2069209" cy="307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56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Лента лицом вверх 1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Выбери ритм рисунок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5122" name="Picture 2" descr="G:\В РАБОТЕ\детсад\ИКТ\мои проекты\ИГРЫ\веселые матрёшки\картинки\Бе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49" y="3717032"/>
            <a:ext cx="23787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G:\В РАБОТЕ\детсад\ИКТ\мои проекты\ИГРЫ\веселые матрёшки\картинки\jhg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470" y="1430934"/>
            <a:ext cx="2448272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G:\В РАБОТЕ\детсад\ИКТ\мои проекты\ИГРЫ\веселые матрёшки\картинки\kj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01008"/>
            <a:ext cx="2618284" cy="2618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тити т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70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9" name="Picture 5" descr="C:\Documents and Settings\Admin\Рабочий стол\музыкальный квест\4s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3467452"/>
            <a:ext cx="671549" cy="69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Admin\Рабочий стол\музыкальный квест\5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37" y="5190681"/>
            <a:ext cx="876994" cy="84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Рабочий стол\музыкальный квест\6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657" y="5262684"/>
            <a:ext cx="808335" cy="8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Рабочий стол\музыкальный квест\7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3" y="3467452"/>
            <a:ext cx="750577" cy="71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Рабочий стол\музыкальный квест\8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25" y="1713040"/>
            <a:ext cx="908670" cy="8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Рабочий стол\музыкальный квест\9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трелка вправо 19"/>
          <p:cNvSpPr/>
          <p:nvPr/>
        </p:nvSpPr>
        <p:spPr>
          <a:xfrm rot="3933228">
            <a:off x="2918629" y="4427120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4115531" y="5498337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7193538">
            <a:off x="5296677" y="447861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6785111">
            <a:off x="5671110" y="2787794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20918969">
            <a:off x="6370455" y="1612053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 descr="C:\Documents and Settings\Admin\Рабочий стол\музыкальный квест\6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214" y="901824"/>
            <a:ext cx="1674323" cy="2805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697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224136"/>
          </a:xfrm>
          <a:prstGeom prst="ribbon2">
            <a:avLst>
              <a:gd name="adj1" fmla="val 24074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  <a:latin typeface="Bookman Old Style" pitchFamily="18" charset="0"/>
              </a:rPr>
              <a:t>Определи направление мелодии</a:t>
            </a:r>
            <a:endParaRPr lang="ru-RU" sz="32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G:\В РАБОТЕ\детсад\ИКТ\мои проекты\ИГРЫ\куда пошла матрёшка\картинки\Безым8765янный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17" y="2816593"/>
            <a:ext cx="3970361" cy="2439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В РАБОТЕ\детсад\ИКТ\мои проекты\ИГРЫ\куда пошла матрёшка\картинки\Безымянный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76677" y="3033293"/>
            <a:ext cx="3691658" cy="222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вверх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83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30" name="Picture 6" descr="C:\Documents and Settings\Admin\Рабочий стол\музыкальный квест\5s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37" y="5190681"/>
            <a:ext cx="876994" cy="84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Admin\Рабочий стол\музыкальный квест\6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657" y="5262684"/>
            <a:ext cx="808335" cy="8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Рабочий стол\музыкальный квест\7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3" y="3467452"/>
            <a:ext cx="750577" cy="71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Рабочий стол\музыкальный квест\8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25" y="1713040"/>
            <a:ext cx="908670" cy="8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Рабочий стол\музыкальный квест\9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Стрелка вправо 21"/>
          <p:cNvSpPr/>
          <p:nvPr/>
        </p:nvSpPr>
        <p:spPr>
          <a:xfrm>
            <a:off x="4115531" y="5498337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право 22"/>
          <p:cNvSpPr/>
          <p:nvPr/>
        </p:nvSpPr>
        <p:spPr>
          <a:xfrm rot="17193538">
            <a:off x="5296677" y="447861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6785111">
            <a:off x="5671110" y="2787794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20918969">
            <a:off x="6370455" y="1612053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218" name="Picture 2" descr="C:\Documents and Settings\Admin\Рабочий стол\музыкальный квест\9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171" y="2397377"/>
            <a:ext cx="2106206" cy="2886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952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Кто композитор?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7170" name="Picture 2" descr="G:\В РАБОТЕ\Мои рисунки\иллюстрации\музыка\00031rkh-225x3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309" y="2313434"/>
            <a:ext cx="21431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Documents and Settings\Admin\Рабочий стол\Эдвард Григ (1843 – 1907).jp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383" y="2348880"/>
            <a:ext cx="2276002" cy="2911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G:\В РАБОТЕ\Мои рисунки\иллюстрации\музыка\портреты\М.И. Глинка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313434"/>
            <a:ext cx="23717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02. 44 В ПЕЩЕРЕ ГОРНОГО КОРОЛЯ, Э.Григ (отрывок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8026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9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31" name="Picture 7" descr="C:\Documents and Settings\Admin\Рабочий стол\музыкальный квест\6s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657" y="5262684"/>
            <a:ext cx="808335" cy="83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Admin\Рабочий стол\музыкальный квест\7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3" y="3467452"/>
            <a:ext cx="750577" cy="71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Рабочий стол\музыкальный квест\8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25" y="1713040"/>
            <a:ext cx="908670" cy="8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Рабочий стол\музыкальный квест\9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Стрелка вправо 22"/>
          <p:cNvSpPr/>
          <p:nvPr/>
        </p:nvSpPr>
        <p:spPr>
          <a:xfrm rot="17193538">
            <a:off x="5296677" y="447861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право 23"/>
          <p:cNvSpPr/>
          <p:nvPr/>
        </p:nvSpPr>
        <p:spPr>
          <a:xfrm rot="16785111">
            <a:off x="5671110" y="2787794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20918969">
            <a:off x="6370455" y="1612053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194" name="Picture 2" descr="C:\Documents and Settings\Admin\Рабочий стол\музыкальный квест\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07026"/>
            <a:ext cx="2314553" cy="3192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1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Определи лад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Documents and Settings\Admin\Рабочий стол\музыкальный квест\Котик выздоровел копия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359507"/>
            <a:ext cx="3954386" cy="472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Рабочий стол\музыкальный квест\Котик заболел копия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31" y="1608107"/>
            <a:ext cx="3519389" cy="4475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мажор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7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7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32" name="Picture 8" descr="C:\Documents and Settings\Admin\Рабочий стол\музыкальный квест\7s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483" y="3467452"/>
            <a:ext cx="750577" cy="71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Рабочий стол\музыкальный квест\8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25" y="1713040"/>
            <a:ext cx="908670" cy="8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Рабочий стол\музыкальный квест\9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Стрелка вправо 23"/>
          <p:cNvSpPr/>
          <p:nvPr/>
        </p:nvSpPr>
        <p:spPr>
          <a:xfrm rot="16785111">
            <a:off x="5671110" y="2787794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право 24"/>
          <p:cNvSpPr/>
          <p:nvPr/>
        </p:nvSpPr>
        <p:spPr>
          <a:xfrm rot="20918969">
            <a:off x="6370455" y="1612053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Documents and Settings\Admin\Рабочий стол\музыкальный квест\1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027" y="3220934"/>
            <a:ext cx="2430298" cy="337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82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Определи стиль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3074" name="Picture 2" descr="G:\В РАБОТЕ\детсад\ИКТ\мои проекты\ИГРЫ\стиль\оркестр\bremen2-300x30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87775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В РАБОТЕ\детсад\ИКТ\мои проекты\ИГРЫ\стиль\музыка и стиль\1303506209ODF661 копия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827" y="1973215"/>
            <a:ext cx="2980267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G:\В РАБОТЕ\детсад\ИКТ\мои проекты\ИГРЫ\стиль\оркестр\2573731m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22454"/>
            <a:ext cx="3096344" cy="365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народная метелиц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77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6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Documents and Settings\Admin\Рабочий стол\музыкальный квест\12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31840" y="1332689"/>
            <a:ext cx="2432509" cy="3451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\Рабочий стол\музыкальный квест\8s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6325" y="1713040"/>
            <a:ext cx="908670" cy="872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Documents and Settings\Admin\Рабочий стол\музыкальный квест\9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Стрелка вправо 24"/>
          <p:cNvSpPr/>
          <p:nvPr/>
        </p:nvSpPr>
        <p:spPr>
          <a:xfrm rot="20918969">
            <a:off x="6370455" y="1612053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44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Определи темп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4098" name="Picture 2" descr="G:\В РАБОТЕ\Мои рисунки\иллюстрации\животные\животные и насекомые\черепаха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0113" y="2930406"/>
            <a:ext cx="2618467" cy="2297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:\В РАБОТЕ\Мои рисунки\иллюстрации\музыка\лото три кита  музыки\1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899" y="2018670"/>
            <a:ext cx="1679546" cy="3209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G:\В РАБОТЕ\Мои рисунки\иллюстрации\ТРАНСПОРТ ПУТЕШЕСТВИЯ\Samolet-3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86" y="1891567"/>
            <a:ext cx="4510413" cy="3199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медленно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2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6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34" name="Picture 10" descr="C:\Documents and Settings\Admin\Рабочий стол\музыкальный квест\9s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15584"/>
            <a:ext cx="782799" cy="749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Documents and Settings\Admin\Рабочий стол\музыкальный квест\10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Стрелка вправо 25"/>
          <p:cNvSpPr/>
          <p:nvPr/>
        </p:nvSpPr>
        <p:spPr>
          <a:xfrm rot="1361711">
            <a:off x="7719626" y="1892388"/>
            <a:ext cx="580730" cy="40878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Documents and Settings\Admin\Рабочий стол\музыкальный квест\4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900" y="697835"/>
            <a:ext cx="2376372" cy="324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805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Определи регистр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3074" name="Picture 2" descr="G:\В РАБОТЕ\детсад\мой сайт\картинки\0_71c3a_6cf6a958_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250" y="3169816"/>
            <a:ext cx="2102123" cy="159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В РАБОТЕ\Мои рисунки\иллюстрации\животные\животные и насекомые\2448093.png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15975"/>
            <a:ext cx="323296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Documents and Settings\Admin\Рабочий стол\музыкальный квест\c0a5810da480770fd4bb3c59f09ce020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307" y="1815975"/>
            <a:ext cx="1983955" cy="3517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медведь  этюд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73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35" name="Picture 11" descr="C:\Documents and Settings\Admin\Рабочий стол\музыкальный квест\10s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331" y="2191240"/>
            <a:ext cx="786008" cy="81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\Рабочий стол\музыкальный квест\5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1769" y="1334719"/>
            <a:ext cx="2403562" cy="3571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16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Сколько частей?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1026" name="Picture 2" descr="C:\Documents and Settings\Admin\Рабочий стол\музыкальный квест\1xfc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905" y="2829517"/>
            <a:ext cx="2021020" cy="2141081"/>
          </a:xfrm>
          <a:prstGeom prst="rect">
            <a:avLst/>
          </a:prstGeom>
          <a:noFill/>
          <a:ln w="66675" cmpd="sng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Admin\Рабочий стол\музыкальный квест\2xfc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45286"/>
            <a:ext cx="2640529" cy="2033175"/>
          </a:xfrm>
          <a:prstGeom prst="rect">
            <a:avLst/>
          </a:prstGeom>
          <a:noFill/>
          <a:ln w="66675" cmpd="sng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Admin\Рабочий стол\музыкальный квест\3xfc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5613" y="2802013"/>
            <a:ext cx="2868938" cy="2076448"/>
          </a:xfrm>
          <a:prstGeom prst="rect">
            <a:avLst/>
          </a:prstGeom>
          <a:noFill/>
          <a:ln w="66675" cmpd="sng">
            <a:solidFill>
              <a:schemeClr val="tx2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20. 62 ПУДЕЛЬ И ПТИЧКА, Ф.Лемарк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1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8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dmin\Рабочий стол\музыкальный квест\Deathbrand_treasure_ma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59" y="0"/>
            <a:ext cx="8892480" cy="665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Лента лицом вверх 3"/>
          <p:cNvSpPr/>
          <p:nvPr/>
        </p:nvSpPr>
        <p:spPr>
          <a:xfrm>
            <a:off x="719463" y="260648"/>
            <a:ext cx="7848872" cy="1080120"/>
          </a:xfrm>
          <a:prstGeom prst="ribbon2">
            <a:avLst>
              <a:gd name="adj1" fmla="val 33333"/>
              <a:gd name="adj2" fmla="val 6962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tx1"/>
                </a:solidFill>
                <a:latin typeface="Bookman Old Style" pitchFamily="18" charset="0"/>
              </a:rPr>
              <a:t>Музыкальный квест</a:t>
            </a:r>
            <a:endParaRPr lang="ru-RU" sz="3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2050" name="Picture 2" descr="C:\Documents and Settings\Admin\Рабочий стол\музыкальный квест\11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47240" y="1677889"/>
            <a:ext cx="2755875" cy="3802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В РАБОТЕ\Мои рисунки\иллюстрации\ТРАНСПОРТ ПУТЕШЕСТВИЯ\транспорт ИКОНКИ\1_2850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258" y="2276872"/>
            <a:ext cx="3303388" cy="330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fanfary-tush-bez-nazva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063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87</Words>
  <Application>Microsoft Office PowerPoint</Application>
  <PresentationFormat>Экран (4:3)</PresentationFormat>
  <Paragraphs>27</Paragraphs>
  <Slides>23</Slides>
  <Notes>0</Notes>
  <HiddenSlides>0</HiddenSlides>
  <MMClips>11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Музыкальный квест</vt:lpstr>
      <vt:lpstr>Ход игры.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User</cp:lastModifiedBy>
  <cp:revision>48</cp:revision>
  <dcterms:modified xsi:type="dcterms:W3CDTF">2023-07-17T04:24:47Z</dcterms:modified>
</cp:coreProperties>
</file>